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B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43" autoAdjust="0"/>
  </p:normalViewPr>
  <p:slideViewPr>
    <p:cSldViewPr>
      <p:cViewPr varScale="1">
        <p:scale>
          <a:sx n="127" d="100"/>
          <a:sy n="127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A6F984-F79E-4A83-AF90-033BC9928867}" type="doc">
      <dgm:prSet loTypeId="urn:microsoft.com/office/officeart/2005/8/layout/chevron1" loCatId="process" qsTypeId="urn:microsoft.com/office/officeart/2005/8/quickstyle/3d1" qsCatId="3D" csTypeId="urn:microsoft.com/office/officeart/2005/8/colors/accent2_2" csCatId="accent2" phldr="1"/>
      <dgm:spPr/>
    </dgm:pt>
    <dgm:pt modelId="{396955E8-41DE-418E-AAE1-20397D74A3C0}">
      <dgm:prSet phldrT="[Текст]"/>
      <dgm:spPr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29997" dir="5400000" sy="-100000" algn="bl" rotWithShape="0"/>
              </a:effectLst>
            </a:rPr>
            <a:t>Фитопланктон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29997" dir="5400000" sy="-100000" algn="bl" rotWithShape="0"/>
            </a:effectLst>
          </a:endParaRPr>
        </a:p>
      </dgm:t>
    </dgm:pt>
    <dgm:pt modelId="{18E9244A-4733-49FB-BA01-E41989623695}" type="parTrans" cxnId="{BAFA9544-03A2-4BF1-A910-636FD5B091FC}">
      <dgm:prSet/>
      <dgm:spPr/>
      <dgm:t>
        <a:bodyPr/>
        <a:lstStyle/>
        <a:p>
          <a:endParaRPr lang="ru-RU"/>
        </a:p>
      </dgm:t>
    </dgm:pt>
    <dgm:pt modelId="{5FA8484F-E5F0-4092-9837-D1CA1687B7A8}" type="sibTrans" cxnId="{BAFA9544-03A2-4BF1-A910-636FD5B091FC}">
      <dgm:prSet/>
      <dgm:spPr/>
      <dgm:t>
        <a:bodyPr/>
        <a:lstStyle/>
        <a:p>
          <a:endParaRPr lang="ru-RU"/>
        </a:p>
      </dgm:t>
    </dgm:pt>
    <dgm:pt modelId="{E223059F-2280-4A98-9F18-7BEA8CE976D0}">
      <dgm:prSet phldrT="[Текст]"/>
      <dgm:spPr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60007" dir="5400000" sy="-100000" algn="bl" rotWithShape="0"/>
              </a:effectLst>
            </a:rPr>
            <a:t>Зоопланктон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60007" dir="5400000" sy="-100000" algn="bl" rotWithShape="0"/>
            </a:effectLst>
          </a:endParaRPr>
        </a:p>
      </dgm:t>
    </dgm:pt>
    <dgm:pt modelId="{C89889D8-6538-4614-812A-7CF28D9C9C55}" type="parTrans" cxnId="{5E6AC155-DF65-436D-B995-9E8C3D94525A}">
      <dgm:prSet/>
      <dgm:spPr/>
      <dgm:t>
        <a:bodyPr/>
        <a:lstStyle/>
        <a:p>
          <a:endParaRPr lang="ru-RU"/>
        </a:p>
      </dgm:t>
    </dgm:pt>
    <dgm:pt modelId="{0ECF5E87-A03A-48CA-9C0B-A94E15B0251B}" type="sibTrans" cxnId="{5E6AC155-DF65-436D-B995-9E8C3D94525A}">
      <dgm:prSet/>
      <dgm:spPr/>
      <dgm:t>
        <a:bodyPr/>
        <a:lstStyle/>
        <a:p>
          <a:endParaRPr lang="ru-RU"/>
        </a:p>
      </dgm:t>
    </dgm:pt>
    <dgm:pt modelId="{92D70922-7AF3-4C2B-A3C5-EAB7245579BA}">
      <dgm:prSet phldrT="[Текст]"/>
      <dgm:spPr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29997" dir="5400000" sy="-100000" algn="bl" rotWithShape="0"/>
              </a:effectLst>
            </a:rPr>
            <a:t>Эпишура</a:t>
          </a:r>
          <a:endParaRPr lang="ru-RU" dirty="0"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29997" dir="5400000" sy="-100000" algn="bl" rotWithShape="0"/>
            </a:effectLst>
          </a:endParaRPr>
        </a:p>
      </dgm:t>
    </dgm:pt>
    <dgm:pt modelId="{79305EAB-0AB2-4E4C-90B7-0BB2DF9BE219}" type="parTrans" cxnId="{3E69907C-9549-48A5-8CE2-A52DBD29DAEE}">
      <dgm:prSet/>
      <dgm:spPr/>
      <dgm:t>
        <a:bodyPr/>
        <a:lstStyle/>
        <a:p>
          <a:endParaRPr lang="ru-RU"/>
        </a:p>
      </dgm:t>
    </dgm:pt>
    <dgm:pt modelId="{FE5B2E4E-D55B-495E-9792-40564DABCCD9}" type="sibTrans" cxnId="{3E69907C-9549-48A5-8CE2-A52DBD29DAEE}">
      <dgm:prSet/>
      <dgm:spPr/>
      <dgm:t>
        <a:bodyPr/>
        <a:lstStyle/>
        <a:p>
          <a:endParaRPr lang="ru-RU"/>
        </a:p>
      </dgm:t>
    </dgm:pt>
    <dgm:pt modelId="{51A6E3F4-124F-483B-9829-BC04641C715F}" type="pres">
      <dgm:prSet presAssocID="{36A6F984-F79E-4A83-AF90-033BC9928867}" presName="Name0" presStyleCnt="0">
        <dgm:presLayoutVars>
          <dgm:dir/>
          <dgm:animLvl val="lvl"/>
          <dgm:resizeHandles val="exact"/>
        </dgm:presLayoutVars>
      </dgm:prSet>
      <dgm:spPr/>
    </dgm:pt>
    <dgm:pt modelId="{E51BF227-F6C6-43BE-A8A3-A336A1A9A010}" type="pres">
      <dgm:prSet presAssocID="{396955E8-41DE-418E-AAE1-20397D74A3C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C016D-01FE-4384-A52B-3B8C4F029C14}" type="pres">
      <dgm:prSet presAssocID="{5FA8484F-E5F0-4092-9837-D1CA1687B7A8}" presName="parTxOnlySpace" presStyleCnt="0"/>
      <dgm:spPr/>
    </dgm:pt>
    <dgm:pt modelId="{0BD636AC-7F08-4F33-B901-AA5118990A6F}" type="pres">
      <dgm:prSet presAssocID="{E223059F-2280-4A98-9F18-7BEA8CE976D0}" presName="parTxOnly" presStyleLbl="node1" presStyleIdx="1" presStyleCnt="3" custLinFactNeighborX="21294" custLinFactNeighborY="21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E79B6-A843-4357-9448-66EAB12409FC}" type="pres">
      <dgm:prSet presAssocID="{0ECF5E87-A03A-48CA-9C0B-A94E15B0251B}" presName="parTxOnlySpace" presStyleCnt="0"/>
      <dgm:spPr/>
    </dgm:pt>
    <dgm:pt modelId="{99E3AE49-5FDC-4A9E-9776-D0D9E85578C6}" type="pres">
      <dgm:prSet presAssocID="{92D70922-7AF3-4C2B-A3C5-EAB7245579B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0E75AD-F8E9-43EA-98E5-3001ACDAC640}" type="presOf" srcId="{E223059F-2280-4A98-9F18-7BEA8CE976D0}" destId="{0BD636AC-7F08-4F33-B901-AA5118990A6F}" srcOrd="0" destOrd="0" presId="urn:microsoft.com/office/officeart/2005/8/layout/chevron1"/>
    <dgm:cxn modelId="{3E69907C-9549-48A5-8CE2-A52DBD29DAEE}" srcId="{36A6F984-F79E-4A83-AF90-033BC9928867}" destId="{92D70922-7AF3-4C2B-A3C5-EAB7245579BA}" srcOrd="2" destOrd="0" parTransId="{79305EAB-0AB2-4E4C-90B7-0BB2DF9BE219}" sibTransId="{FE5B2E4E-D55B-495E-9792-40564DABCCD9}"/>
    <dgm:cxn modelId="{E367D50D-AC5D-4259-B395-96CC04494983}" type="presOf" srcId="{36A6F984-F79E-4A83-AF90-033BC9928867}" destId="{51A6E3F4-124F-483B-9829-BC04641C715F}" srcOrd="0" destOrd="0" presId="urn:microsoft.com/office/officeart/2005/8/layout/chevron1"/>
    <dgm:cxn modelId="{9879D108-61A3-4E8A-8C6F-9533B70AAF3E}" type="presOf" srcId="{92D70922-7AF3-4C2B-A3C5-EAB7245579BA}" destId="{99E3AE49-5FDC-4A9E-9776-D0D9E85578C6}" srcOrd="0" destOrd="0" presId="urn:microsoft.com/office/officeart/2005/8/layout/chevron1"/>
    <dgm:cxn modelId="{D07889DC-C017-451D-B20F-E40548A8507E}" type="presOf" srcId="{396955E8-41DE-418E-AAE1-20397D74A3C0}" destId="{E51BF227-F6C6-43BE-A8A3-A336A1A9A010}" srcOrd="0" destOrd="0" presId="urn:microsoft.com/office/officeart/2005/8/layout/chevron1"/>
    <dgm:cxn modelId="{BAFA9544-03A2-4BF1-A910-636FD5B091FC}" srcId="{36A6F984-F79E-4A83-AF90-033BC9928867}" destId="{396955E8-41DE-418E-AAE1-20397D74A3C0}" srcOrd="0" destOrd="0" parTransId="{18E9244A-4733-49FB-BA01-E41989623695}" sibTransId="{5FA8484F-E5F0-4092-9837-D1CA1687B7A8}"/>
    <dgm:cxn modelId="{5E6AC155-DF65-436D-B995-9E8C3D94525A}" srcId="{36A6F984-F79E-4A83-AF90-033BC9928867}" destId="{E223059F-2280-4A98-9F18-7BEA8CE976D0}" srcOrd="1" destOrd="0" parTransId="{C89889D8-6538-4614-812A-7CF28D9C9C55}" sibTransId="{0ECF5E87-A03A-48CA-9C0B-A94E15B0251B}"/>
    <dgm:cxn modelId="{F62DBC03-2F74-4FF3-88E7-4FDE80D1E452}" type="presParOf" srcId="{51A6E3F4-124F-483B-9829-BC04641C715F}" destId="{E51BF227-F6C6-43BE-A8A3-A336A1A9A010}" srcOrd="0" destOrd="0" presId="urn:microsoft.com/office/officeart/2005/8/layout/chevron1"/>
    <dgm:cxn modelId="{589EAE2E-6E63-4B2C-814A-5766B8AD2DE3}" type="presParOf" srcId="{51A6E3F4-124F-483B-9829-BC04641C715F}" destId="{DB9C016D-01FE-4384-A52B-3B8C4F029C14}" srcOrd="1" destOrd="0" presId="urn:microsoft.com/office/officeart/2005/8/layout/chevron1"/>
    <dgm:cxn modelId="{6EF368BF-B9CD-4465-A5B6-95A0369B7196}" type="presParOf" srcId="{51A6E3F4-124F-483B-9829-BC04641C715F}" destId="{0BD636AC-7F08-4F33-B901-AA5118990A6F}" srcOrd="2" destOrd="0" presId="urn:microsoft.com/office/officeart/2005/8/layout/chevron1"/>
    <dgm:cxn modelId="{BA2C99EF-EE08-4736-9CC4-4139FD918F7A}" type="presParOf" srcId="{51A6E3F4-124F-483B-9829-BC04641C715F}" destId="{860E79B6-A843-4357-9448-66EAB12409FC}" srcOrd="3" destOrd="0" presId="urn:microsoft.com/office/officeart/2005/8/layout/chevron1"/>
    <dgm:cxn modelId="{1DEBDCE4-0B53-46E3-BDEC-BAAEE971E464}" type="presParOf" srcId="{51A6E3F4-124F-483B-9829-BC04641C715F}" destId="{99E3AE49-5FDC-4A9E-9776-D0D9E85578C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E9018A-2DBA-4D95-992D-A8347D582136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64DE5F99-6561-4335-89E2-50EF25CF563D}">
      <dgm:prSet phldrT="[Текст]"/>
      <dgm:spPr>
        <a:ln>
          <a:solidFill>
            <a:schemeClr val="bg1"/>
          </a:solidFill>
        </a:ln>
      </dgm:spPr>
      <dgm:t>
        <a:bodyPr/>
        <a:lstStyle/>
        <a:p>
          <a:r>
            <a:rPr lang="ru-RU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Омуль</a:t>
          </a:r>
          <a:endParaRPr lang="ru-RU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gm:t>
    </dgm:pt>
    <dgm:pt modelId="{497B4CC6-6322-4E4F-9289-F5C9E1BBFCEC}" type="parTrans" cxnId="{7C18596A-42B3-4138-BD22-63DB06678DF6}">
      <dgm:prSet/>
      <dgm:spPr/>
      <dgm:t>
        <a:bodyPr/>
        <a:lstStyle/>
        <a:p>
          <a:endParaRPr lang="ru-RU"/>
        </a:p>
      </dgm:t>
    </dgm:pt>
    <dgm:pt modelId="{1495A842-01FC-4438-BD43-0D6983149275}" type="sibTrans" cxnId="{7C18596A-42B3-4138-BD22-63DB06678DF6}">
      <dgm:prSet/>
      <dgm:spPr/>
      <dgm:t>
        <a:bodyPr/>
        <a:lstStyle/>
        <a:p>
          <a:endParaRPr lang="ru-RU"/>
        </a:p>
      </dgm:t>
    </dgm:pt>
    <dgm:pt modelId="{37020AE5-2D3E-48E4-A23C-403671466CCA}">
      <dgm:prSet phldrT="[Текст]"/>
      <dgm:spPr>
        <a:ln>
          <a:solidFill>
            <a:schemeClr val="bg1"/>
          </a:solidFill>
        </a:ln>
      </dgm:spPr>
      <dgm:t>
        <a:bodyPr/>
        <a:lstStyle/>
        <a:p>
          <a:r>
            <a:rPr lang="ru-RU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Нерпа</a:t>
          </a:r>
          <a:endParaRPr lang="ru-RU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gm:t>
    </dgm:pt>
    <dgm:pt modelId="{E7F83367-1F73-4AF7-A0EC-34353BC8F29C}" type="parTrans" cxnId="{696C8B4E-2642-40B8-ABFB-F449EB978655}">
      <dgm:prSet/>
      <dgm:spPr/>
      <dgm:t>
        <a:bodyPr/>
        <a:lstStyle/>
        <a:p>
          <a:endParaRPr lang="ru-RU"/>
        </a:p>
      </dgm:t>
    </dgm:pt>
    <dgm:pt modelId="{5968B427-0307-4230-8D3C-6820B7532127}" type="sibTrans" cxnId="{696C8B4E-2642-40B8-ABFB-F449EB978655}">
      <dgm:prSet/>
      <dgm:spPr/>
      <dgm:t>
        <a:bodyPr/>
        <a:lstStyle/>
        <a:p>
          <a:endParaRPr lang="ru-RU"/>
        </a:p>
      </dgm:t>
    </dgm:pt>
    <dgm:pt modelId="{B3172A51-8710-4608-8903-6BACAE1FA352}">
      <dgm:prSet phldrT="[Текст]"/>
      <dgm:spPr>
        <a:ln>
          <a:solidFill>
            <a:schemeClr val="bg1"/>
          </a:solidFill>
        </a:ln>
      </dgm:spPr>
      <dgm:t>
        <a:bodyPr/>
        <a:lstStyle/>
        <a:p>
          <a:r>
            <a:rPr lang="ru-RU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Медведь</a:t>
          </a:r>
          <a:endParaRPr lang="ru-RU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gm:t>
    </dgm:pt>
    <dgm:pt modelId="{044D16E9-7C1A-4706-96B1-B00F4ECA4A66}" type="parTrans" cxnId="{B6DAB0E3-B8B0-44B7-BD64-0EE6BEF0C5F9}">
      <dgm:prSet/>
      <dgm:spPr/>
      <dgm:t>
        <a:bodyPr/>
        <a:lstStyle/>
        <a:p>
          <a:endParaRPr lang="ru-RU"/>
        </a:p>
      </dgm:t>
    </dgm:pt>
    <dgm:pt modelId="{9EE29435-3642-49AF-9DB6-CDB2F7ED71A3}" type="sibTrans" cxnId="{B6DAB0E3-B8B0-44B7-BD64-0EE6BEF0C5F9}">
      <dgm:prSet/>
      <dgm:spPr/>
      <dgm:t>
        <a:bodyPr/>
        <a:lstStyle/>
        <a:p>
          <a:endParaRPr lang="ru-RU"/>
        </a:p>
      </dgm:t>
    </dgm:pt>
    <dgm:pt modelId="{590A50A0-CA72-464C-BA87-9A59BFA4138F}" type="pres">
      <dgm:prSet presAssocID="{26E9018A-2DBA-4D95-992D-A8347D582136}" presName="Name0" presStyleCnt="0">
        <dgm:presLayoutVars>
          <dgm:dir/>
          <dgm:animLvl val="lvl"/>
          <dgm:resizeHandles val="exact"/>
        </dgm:presLayoutVars>
      </dgm:prSet>
      <dgm:spPr/>
    </dgm:pt>
    <dgm:pt modelId="{19E2DCA9-67D6-47BC-9DC6-52E64D347FA1}" type="pres">
      <dgm:prSet presAssocID="{64DE5F99-6561-4335-89E2-50EF25CF563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EADFC-619E-45F9-B983-55EACB55B859}" type="pres">
      <dgm:prSet presAssocID="{1495A842-01FC-4438-BD43-0D6983149275}" presName="parTxOnlySpace" presStyleCnt="0"/>
      <dgm:spPr/>
    </dgm:pt>
    <dgm:pt modelId="{4735730B-D6F6-428F-8E59-CF14F55110C7}" type="pres">
      <dgm:prSet presAssocID="{37020AE5-2D3E-48E4-A23C-403671466CC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078C23-FB2B-4144-9109-C0BEDC48336C}" type="pres">
      <dgm:prSet presAssocID="{5968B427-0307-4230-8D3C-6820B7532127}" presName="parTxOnlySpace" presStyleCnt="0"/>
      <dgm:spPr/>
    </dgm:pt>
    <dgm:pt modelId="{14C789CA-4A64-4C1B-9242-B0FE9B9E70AA}" type="pres">
      <dgm:prSet presAssocID="{B3172A51-8710-4608-8903-6BACAE1FA35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6C8B4E-2642-40B8-ABFB-F449EB978655}" srcId="{26E9018A-2DBA-4D95-992D-A8347D582136}" destId="{37020AE5-2D3E-48E4-A23C-403671466CCA}" srcOrd="1" destOrd="0" parTransId="{E7F83367-1F73-4AF7-A0EC-34353BC8F29C}" sibTransId="{5968B427-0307-4230-8D3C-6820B7532127}"/>
    <dgm:cxn modelId="{7C18596A-42B3-4138-BD22-63DB06678DF6}" srcId="{26E9018A-2DBA-4D95-992D-A8347D582136}" destId="{64DE5F99-6561-4335-89E2-50EF25CF563D}" srcOrd="0" destOrd="0" parTransId="{497B4CC6-6322-4E4F-9289-F5C9E1BBFCEC}" sibTransId="{1495A842-01FC-4438-BD43-0D6983149275}"/>
    <dgm:cxn modelId="{9CEA1DE5-4BF4-4E97-8B75-F6A0EC2ED987}" type="presOf" srcId="{37020AE5-2D3E-48E4-A23C-403671466CCA}" destId="{4735730B-D6F6-428F-8E59-CF14F55110C7}" srcOrd="0" destOrd="0" presId="urn:microsoft.com/office/officeart/2005/8/layout/chevron1"/>
    <dgm:cxn modelId="{0E5BA0DC-325E-4220-8019-577D25F56306}" type="presOf" srcId="{B3172A51-8710-4608-8903-6BACAE1FA352}" destId="{14C789CA-4A64-4C1B-9242-B0FE9B9E70AA}" srcOrd="0" destOrd="0" presId="urn:microsoft.com/office/officeart/2005/8/layout/chevron1"/>
    <dgm:cxn modelId="{5498AD44-DA30-4A1B-9ECC-E33FECDA4593}" type="presOf" srcId="{26E9018A-2DBA-4D95-992D-A8347D582136}" destId="{590A50A0-CA72-464C-BA87-9A59BFA4138F}" srcOrd="0" destOrd="0" presId="urn:microsoft.com/office/officeart/2005/8/layout/chevron1"/>
    <dgm:cxn modelId="{B6DAB0E3-B8B0-44B7-BD64-0EE6BEF0C5F9}" srcId="{26E9018A-2DBA-4D95-992D-A8347D582136}" destId="{B3172A51-8710-4608-8903-6BACAE1FA352}" srcOrd="2" destOrd="0" parTransId="{044D16E9-7C1A-4706-96B1-B00F4ECA4A66}" sibTransId="{9EE29435-3642-49AF-9DB6-CDB2F7ED71A3}"/>
    <dgm:cxn modelId="{05D61DDA-3E87-4FC1-AE55-F9D5BAA0B163}" type="presOf" srcId="{64DE5F99-6561-4335-89E2-50EF25CF563D}" destId="{19E2DCA9-67D6-47BC-9DC6-52E64D347FA1}" srcOrd="0" destOrd="0" presId="urn:microsoft.com/office/officeart/2005/8/layout/chevron1"/>
    <dgm:cxn modelId="{A193C73C-8D0C-4493-AAD4-C5DFB54531B5}" type="presParOf" srcId="{590A50A0-CA72-464C-BA87-9A59BFA4138F}" destId="{19E2DCA9-67D6-47BC-9DC6-52E64D347FA1}" srcOrd="0" destOrd="0" presId="urn:microsoft.com/office/officeart/2005/8/layout/chevron1"/>
    <dgm:cxn modelId="{8788831D-49CA-46E7-88E8-CCCAA68F53B3}" type="presParOf" srcId="{590A50A0-CA72-464C-BA87-9A59BFA4138F}" destId="{BCEEADFC-619E-45F9-B983-55EACB55B859}" srcOrd="1" destOrd="0" presId="urn:microsoft.com/office/officeart/2005/8/layout/chevron1"/>
    <dgm:cxn modelId="{3194DD47-38B3-4071-BA1D-7D5305CB24C7}" type="presParOf" srcId="{590A50A0-CA72-464C-BA87-9A59BFA4138F}" destId="{4735730B-D6F6-428F-8E59-CF14F55110C7}" srcOrd="2" destOrd="0" presId="urn:microsoft.com/office/officeart/2005/8/layout/chevron1"/>
    <dgm:cxn modelId="{60EA6D6E-32EE-4595-A6C0-B9F880E81393}" type="presParOf" srcId="{590A50A0-CA72-464C-BA87-9A59BFA4138F}" destId="{7E078C23-FB2B-4144-9109-C0BEDC48336C}" srcOrd="3" destOrd="0" presId="urn:microsoft.com/office/officeart/2005/8/layout/chevron1"/>
    <dgm:cxn modelId="{FCD95A36-987E-4CD4-8B00-3567AAEBEAB2}" type="presParOf" srcId="{590A50A0-CA72-464C-BA87-9A59BFA4138F}" destId="{14C789CA-4A64-4C1B-9242-B0FE9B9E70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7CF04D-0DB9-4302-AD1E-5A0D2B104C7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403A31F-A101-4754-8B0B-EBA0CA716522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Голомянка</a:t>
          </a:r>
          <a:endParaRPr lang="ru-RU" dirty="0"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gm:t>
    </dgm:pt>
    <dgm:pt modelId="{44D61A27-AF9A-4AEE-A788-85AC9C33CD6C}" type="parTrans" cxnId="{8AD0EF4A-F99C-4EA0-8974-75E40A8B5286}">
      <dgm:prSet/>
      <dgm:spPr/>
      <dgm:t>
        <a:bodyPr/>
        <a:lstStyle/>
        <a:p>
          <a:endParaRPr lang="ru-RU"/>
        </a:p>
      </dgm:t>
    </dgm:pt>
    <dgm:pt modelId="{8CDE8CE7-2DE5-4B4D-A605-6D233DF0A0BD}" type="sibTrans" cxnId="{8AD0EF4A-F99C-4EA0-8974-75E40A8B5286}">
      <dgm:prSet/>
      <dgm:spPr/>
      <dgm:t>
        <a:bodyPr/>
        <a:lstStyle/>
        <a:p>
          <a:endParaRPr lang="ru-RU"/>
        </a:p>
      </dgm:t>
    </dgm:pt>
    <dgm:pt modelId="{4D75308D-B7ED-49AE-B8A0-1A10143A33E0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Омуль</a:t>
          </a:r>
          <a:endParaRPr lang="ru-RU" b="1" cap="none" spc="0" dirty="0">
            <a:ln w="17780" cmpd="sng">
              <a:solidFill>
                <a:schemeClr val="accent1">
                  <a:tint val="3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63000"/>
                    <a:sat val="105000"/>
                  </a:schemeClr>
                </a:gs>
                <a:gs pos="90000">
                  <a:schemeClr val="accent1">
                    <a:shade val="50000"/>
                    <a:satMod val="100000"/>
                  </a:schemeClr>
                </a:gs>
              </a:gsLst>
              <a:lin ang="5400000"/>
            </a:gradFill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gm:t>
    </dgm:pt>
    <dgm:pt modelId="{753AA612-7A7C-44A4-BF3B-0DFB801D1A41}" type="parTrans" cxnId="{D7379A3F-52BE-4C02-A14D-C9153EED72D4}">
      <dgm:prSet/>
      <dgm:spPr/>
      <dgm:t>
        <a:bodyPr/>
        <a:lstStyle/>
        <a:p>
          <a:endParaRPr lang="ru-RU"/>
        </a:p>
      </dgm:t>
    </dgm:pt>
    <dgm:pt modelId="{38ACFC3C-3B2A-47AF-8191-CF99DC93181A}" type="sibTrans" cxnId="{D7379A3F-52BE-4C02-A14D-C9153EED72D4}">
      <dgm:prSet/>
      <dgm:spPr/>
      <dgm:t>
        <a:bodyPr/>
        <a:lstStyle/>
        <a:p>
          <a:endParaRPr lang="ru-RU"/>
        </a:p>
      </dgm:t>
    </dgm:pt>
    <dgm:pt modelId="{B1BDD0A7-367D-4A7C-88F0-756989938A7F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Чайка</a:t>
          </a:r>
          <a:endParaRPr lang="ru-RU" b="1" cap="none" spc="0" dirty="0">
            <a:ln w="17780" cmpd="sng">
              <a:solidFill>
                <a:schemeClr val="accent1">
                  <a:tint val="3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63000"/>
                    <a:sat val="105000"/>
                  </a:schemeClr>
                </a:gs>
                <a:gs pos="90000">
                  <a:schemeClr val="accent1">
                    <a:shade val="50000"/>
                    <a:satMod val="100000"/>
                  </a:schemeClr>
                </a:gs>
              </a:gsLst>
              <a:lin ang="5400000"/>
            </a:gradFill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gm:t>
    </dgm:pt>
    <dgm:pt modelId="{B268C297-98F2-4015-B5E6-4084846DBA00}" type="parTrans" cxnId="{8CA25FF0-FC95-4C77-BFD0-B24CF9D6D922}">
      <dgm:prSet/>
      <dgm:spPr/>
      <dgm:t>
        <a:bodyPr/>
        <a:lstStyle/>
        <a:p>
          <a:endParaRPr lang="ru-RU"/>
        </a:p>
      </dgm:t>
    </dgm:pt>
    <dgm:pt modelId="{D0458187-49BF-4746-A686-2BEEEEB07C83}" type="sibTrans" cxnId="{8CA25FF0-FC95-4C77-BFD0-B24CF9D6D922}">
      <dgm:prSet/>
      <dgm:spPr/>
      <dgm:t>
        <a:bodyPr/>
        <a:lstStyle/>
        <a:p>
          <a:endParaRPr lang="ru-RU"/>
        </a:p>
      </dgm:t>
    </dgm:pt>
    <dgm:pt modelId="{816022D1-E130-4490-B0E1-2D1329B5F2C0}" type="pres">
      <dgm:prSet presAssocID="{7B7CF04D-0DB9-4302-AD1E-5A0D2B104C7D}" presName="Name0" presStyleCnt="0">
        <dgm:presLayoutVars>
          <dgm:dir/>
          <dgm:animLvl val="lvl"/>
          <dgm:resizeHandles val="exact"/>
        </dgm:presLayoutVars>
      </dgm:prSet>
      <dgm:spPr/>
    </dgm:pt>
    <dgm:pt modelId="{DA627DB4-CB2F-4A55-A54E-B60241C70325}" type="pres">
      <dgm:prSet presAssocID="{9403A31F-A101-4754-8B0B-EBA0CA71652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29F52-29DD-4052-91B0-141F463D7302}" type="pres">
      <dgm:prSet presAssocID="{8CDE8CE7-2DE5-4B4D-A605-6D233DF0A0BD}" presName="parTxOnlySpace" presStyleCnt="0"/>
      <dgm:spPr/>
    </dgm:pt>
    <dgm:pt modelId="{A73E9A4F-28A4-4D83-802F-83BA53B78834}" type="pres">
      <dgm:prSet presAssocID="{4D75308D-B7ED-49AE-B8A0-1A10143A33E0}" presName="parTxOnly" presStyleLbl="node1" presStyleIdx="1" presStyleCnt="3" custLinFactNeighborX="9029" custLinFactNeighborY="-1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A93FB-E5F5-4148-ADCC-5B59082F6E2C}" type="pres">
      <dgm:prSet presAssocID="{38ACFC3C-3B2A-47AF-8191-CF99DC93181A}" presName="parTxOnlySpace" presStyleCnt="0"/>
      <dgm:spPr/>
    </dgm:pt>
    <dgm:pt modelId="{AA8757C1-A337-4B49-8452-A5073E0F7B24}" type="pres">
      <dgm:prSet presAssocID="{B1BDD0A7-367D-4A7C-88F0-756989938A7F}" presName="parTxOnly" presStyleLbl="node1" presStyleIdx="2" presStyleCnt="3" custLinFactNeighborX="2565" custLinFactNeighborY="-14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9D4A5D-AEA3-4A46-91E8-C6841DB1D258}" type="presOf" srcId="{9403A31F-A101-4754-8B0B-EBA0CA716522}" destId="{DA627DB4-CB2F-4A55-A54E-B60241C70325}" srcOrd="0" destOrd="0" presId="urn:microsoft.com/office/officeart/2005/8/layout/chevron1"/>
    <dgm:cxn modelId="{6BDC68FE-3F10-4701-A9B7-98AB74C35FA2}" type="presOf" srcId="{4D75308D-B7ED-49AE-B8A0-1A10143A33E0}" destId="{A73E9A4F-28A4-4D83-802F-83BA53B78834}" srcOrd="0" destOrd="0" presId="urn:microsoft.com/office/officeart/2005/8/layout/chevron1"/>
    <dgm:cxn modelId="{65646D69-9B66-43B6-BC6E-B5924F2BE666}" type="presOf" srcId="{7B7CF04D-0DB9-4302-AD1E-5A0D2B104C7D}" destId="{816022D1-E130-4490-B0E1-2D1329B5F2C0}" srcOrd="0" destOrd="0" presId="urn:microsoft.com/office/officeart/2005/8/layout/chevron1"/>
    <dgm:cxn modelId="{8CA25FF0-FC95-4C77-BFD0-B24CF9D6D922}" srcId="{7B7CF04D-0DB9-4302-AD1E-5A0D2B104C7D}" destId="{B1BDD0A7-367D-4A7C-88F0-756989938A7F}" srcOrd="2" destOrd="0" parTransId="{B268C297-98F2-4015-B5E6-4084846DBA00}" sibTransId="{D0458187-49BF-4746-A686-2BEEEEB07C83}"/>
    <dgm:cxn modelId="{D7379A3F-52BE-4C02-A14D-C9153EED72D4}" srcId="{7B7CF04D-0DB9-4302-AD1E-5A0D2B104C7D}" destId="{4D75308D-B7ED-49AE-B8A0-1A10143A33E0}" srcOrd="1" destOrd="0" parTransId="{753AA612-7A7C-44A4-BF3B-0DFB801D1A41}" sibTransId="{38ACFC3C-3B2A-47AF-8191-CF99DC93181A}"/>
    <dgm:cxn modelId="{8AD0EF4A-F99C-4EA0-8974-75E40A8B5286}" srcId="{7B7CF04D-0DB9-4302-AD1E-5A0D2B104C7D}" destId="{9403A31F-A101-4754-8B0B-EBA0CA716522}" srcOrd="0" destOrd="0" parTransId="{44D61A27-AF9A-4AEE-A788-85AC9C33CD6C}" sibTransId="{8CDE8CE7-2DE5-4B4D-A605-6D233DF0A0BD}"/>
    <dgm:cxn modelId="{01A8B7BC-BF32-4919-8131-DF7616F2547A}" type="presOf" srcId="{B1BDD0A7-367D-4A7C-88F0-756989938A7F}" destId="{AA8757C1-A337-4B49-8452-A5073E0F7B24}" srcOrd="0" destOrd="0" presId="urn:microsoft.com/office/officeart/2005/8/layout/chevron1"/>
    <dgm:cxn modelId="{56E4B6B1-4F4A-4C59-9180-7B8A4DFD3480}" type="presParOf" srcId="{816022D1-E130-4490-B0E1-2D1329B5F2C0}" destId="{DA627DB4-CB2F-4A55-A54E-B60241C70325}" srcOrd="0" destOrd="0" presId="urn:microsoft.com/office/officeart/2005/8/layout/chevron1"/>
    <dgm:cxn modelId="{8945DB49-1A70-4FF6-A14E-FB4F1D551A72}" type="presParOf" srcId="{816022D1-E130-4490-B0E1-2D1329B5F2C0}" destId="{73B29F52-29DD-4052-91B0-141F463D7302}" srcOrd="1" destOrd="0" presId="urn:microsoft.com/office/officeart/2005/8/layout/chevron1"/>
    <dgm:cxn modelId="{F08B0936-03A8-47E4-95E6-7C07F336FBC0}" type="presParOf" srcId="{816022D1-E130-4490-B0E1-2D1329B5F2C0}" destId="{A73E9A4F-28A4-4D83-802F-83BA53B78834}" srcOrd="2" destOrd="0" presId="urn:microsoft.com/office/officeart/2005/8/layout/chevron1"/>
    <dgm:cxn modelId="{8494D9F1-4C7C-4F28-A5DB-91B89738896F}" type="presParOf" srcId="{816022D1-E130-4490-B0E1-2D1329B5F2C0}" destId="{C3BA93FB-E5F5-4148-ADCC-5B59082F6E2C}" srcOrd="3" destOrd="0" presId="urn:microsoft.com/office/officeart/2005/8/layout/chevron1"/>
    <dgm:cxn modelId="{1D2BCD3E-C406-4990-ABCD-E67623A742AC}" type="presParOf" srcId="{816022D1-E130-4490-B0E1-2D1329B5F2C0}" destId="{AA8757C1-A337-4B49-8452-A5073E0F7B2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1BF227-F6C6-43BE-A8A3-A336A1A9A010}">
      <dsp:nvSpPr>
        <dsp:cNvPr id="0" name=""/>
        <dsp:cNvSpPr/>
      </dsp:nvSpPr>
      <dsp:spPr>
        <a:xfrm>
          <a:off x="1698" y="990388"/>
          <a:ext cx="2068835" cy="82753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29997" dir="5400000" sy="-100000" algn="bl" rotWithShape="0"/>
              </a:effectLst>
            </a:rPr>
            <a:t>Фитопланктон</a:t>
          </a:r>
          <a:endParaRPr lang="ru-RU" sz="1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29997" dir="5400000" sy="-100000" algn="bl" rotWithShape="0"/>
            </a:effectLst>
          </a:endParaRPr>
        </a:p>
      </dsp:txBody>
      <dsp:txXfrm>
        <a:off x="1698" y="990388"/>
        <a:ext cx="2068835" cy="827534"/>
      </dsp:txXfrm>
    </dsp:sp>
    <dsp:sp modelId="{0BD636AC-7F08-4F33-B901-AA5118990A6F}">
      <dsp:nvSpPr>
        <dsp:cNvPr id="0" name=""/>
        <dsp:cNvSpPr/>
      </dsp:nvSpPr>
      <dsp:spPr>
        <a:xfrm>
          <a:off x="1907703" y="1008114"/>
          <a:ext cx="2068835" cy="82753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60007" dir="5400000" sy="-100000" algn="bl" rotWithShape="0"/>
              </a:effectLst>
            </a:rPr>
            <a:t>Зоопланктон</a:t>
          </a:r>
          <a:endParaRPr lang="ru-RU" sz="13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60007" dir="5400000" sy="-100000" algn="bl" rotWithShape="0"/>
            </a:effectLst>
          </a:endParaRPr>
        </a:p>
      </dsp:txBody>
      <dsp:txXfrm>
        <a:off x="1907703" y="1008114"/>
        <a:ext cx="2068835" cy="827534"/>
      </dsp:txXfrm>
    </dsp:sp>
    <dsp:sp modelId="{99E3AE49-5FDC-4A9E-9776-D0D9E85578C6}">
      <dsp:nvSpPr>
        <dsp:cNvPr id="0" name=""/>
        <dsp:cNvSpPr/>
      </dsp:nvSpPr>
      <dsp:spPr>
        <a:xfrm>
          <a:off x="3725602" y="990388"/>
          <a:ext cx="2068835" cy="82753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50" endPos="85000" dist="29997" dir="5400000" sy="-100000" algn="bl" rotWithShape="0"/>
              </a:effectLst>
            </a:rPr>
            <a:t>Эпишура</a:t>
          </a:r>
          <a:endParaRPr lang="ru-RU" sz="1300" kern="1200" dirty="0">
            <a:effectLst>
              <a:outerShdw blurRad="63500" dir="3600000" algn="tl" rotWithShape="0">
                <a:srgbClr val="000000">
                  <a:alpha val="70000"/>
                </a:srgbClr>
              </a:outerShdw>
              <a:reflection blurRad="6350" stA="55000" endA="50" endPos="85000" dist="29997" dir="5400000" sy="-100000" algn="bl" rotWithShape="0"/>
            </a:effectLst>
          </a:endParaRPr>
        </a:p>
      </dsp:txBody>
      <dsp:txXfrm>
        <a:off x="3725602" y="990388"/>
        <a:ext cx="2068835" cy="8275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E2DCA9-67D6-47BC-9DC6-52E64D347FA1}">
      <dsp:nvSpPr>
        <dsp:cNvPr id="0" name=""/>
        <dsp:cNvSpPr/>
      </dsp:nvSpPr>
      <dsp:spPr>
        <a:xfrm>
          <a:off x="1785" y="1596826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Омуль</a:t>
          </a:r>
          <a:endParaRPr lang="ru-RU" sz="2000" b="1" kern="1200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sp:txBody>
      <dsp:txXfrm>
        <a:off x="1785" y="1596826"/>
        <a:ext cx="2175867" cy="870346"/>
      </dsp:txXfrm>
    </dsp:sp>
    <dsp:sp modelId="{4735730B-D6F6-428F-8E59-CF14F55110C7}">
      <dsp:nvSpPr>
        <dsp:cNvPr id="0" name=""/>
        <dsp:cNvSpPr/>
      </dsp:nvSpPr>
      <dsp:spPr>
        <a:xfrm>
          <a:off x="1960066" y="1596826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Нерпа</a:t>
          </a:r>
          <a:endParaRPr lang="ru-RU" sz="2000" b="1" kern="1200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sp:txBody>
      <dsp:txXfrm>
        <a:off x="1960066" y="1596826"/>
        <a:ext cx="2175867" cy="870346"/>
      </dsp:txXfrm>
    </dsp:sp>
    <dsp:sp modelId="{14C789CA-4A64-4C1B-9242-B0FE9B9E70AA}">
      <dsp:nvSpPr>
        <dsp:cNvPr id="0" name=""/>
        <dsp:cNvSpPr/>
      </dsp:nvSpPr>
      <dsp:spPr>
        <a:xfrm>
          <a:off x="3918346" y="1596826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rPr>
            <a:t>Медведь</a:t>
          </a:r>
          <a:endParaRPr lang="ru-RU" sz="2000" b="1" kern="1200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</a:endParaRPr>
        </a:p>
      </dsp:txBody>
      <dsp:txXfrm>
        <a:off x="3918346" y="1596826"/>
        <a:ext cx="2175867" cy="8703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627DB4-CB2F-4A55-A54E-B60241C70325}">
      <dsp:nvSpPr>
        <dsp:cNvPr id="0" name=""/>
        <dsp:cNvSpPr/>
      </dsp:nvSpPr>
      <dsp:spPr>
        <a:xfrm>
          <a:off x="1785" y="1596826"/>
          <a:ext cx="2175867" cy="870346"/>
        </a:xfrm>
        <a:prstGeom prst="chevron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Голомянка</a:t>
          </a:r>
          <a:endParaRPr lang="ru-RU" sz="1700" kern="1200" dirty="0"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sp:txBody>
      <dsp:txXfrm>
        <a:off x="1785" y="1596826"/>
        <a:ext cx="2175867" cy="870346"/>
      </dsp:txXfrm>
    </dsp:sp>
    <dsp:sp modelId="{A73E9A4F-28A4-4D83-802F-83BA53B78834}">
      <dsp:nvSpPr>
        <dsp:cNvPr id="0" name=""/>
        <dsp:cNvSpPr/>
      </dsp:nvSpPr>
      <dsp:spPr>
        <a:xfrm>
          <a:off x="1979712" y="1584180"/>
          <a:ext cx="2175867" cy="870346"/>
        </a:xfrm>
        <a:prstGeom prst="chevron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Омуль</a:t>
          </a:r>
          <a:endParaRPr lang="ru-RU" sz="1700" b="1" kern="1200" cap="none" spc="0" dirty="0">
            <a:ln w="17780" cmpd="sng">
              <a:solidFill>
                <a:schemeClr val="accent1">
                  <a:tint val="3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63000"/>
                    <a:sat val="105000"/>
                  </a:schemeClr>
                </a:gs>
                <a:gs pos="90000">
                  <a:schemeClr val="accent1">
                    <a:shade val="50000"/>
                    <a:satMod val="100000"/>
                  </a:schemeClr>
                </a:gs>
              </a:gsLst>
              <a:lin ang="5400000"/>
            </a:gradFill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sp:txBody>
      <dsp:txXfrm>
        <a:off x="1979712" y="1584180"/>
        <a:ext cx="2175867" cy="870346"/>
      </dsp:txXfrm>
    </dsp:sp>
    <dsp:sp modelId="{AA8757C1-A337-4B49-8452-A5073E0F7B24}">
      <dsp:nvSpPr>
        <dsp:cNvPr id="0" name=""/>
        <dsp:cNvSpPr/>
      </dsp:nvSpPr>
      <dsp:spPr>
        <a:xfrm>
          <a:off x="3920132" y="1584180"/>
          <a:ext cx="2175867" cy="870346"/>
        </a:xfrm>
        <a:prstGeom prst="chevron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solidFill>
            <a:schemeClr val="bg1"/>
          </a:solidFill>
        </a:ln>
        <a:effectLst>
          <a:glow rad="228600">
            <a:schemeClr val="accent4">
              <a:satMod val="175000"/>
              <a:alpha val="40000"/>
            </a:schemeClr>
          </a:glow>
          <a:reflection blurRad="6350" stA="50000" endA="295" endPos="92000" dist="101600" dir="5400000" sy="-100000" algn="bl" rotWithShape="0"/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Чайка</a:t>
          </a:r>
          <a:endParaRPr lang="ru-RU" sz="1700" b="1" kern="1200" cap="none" spc="0" dirty="0">
            <a:ln w="17780" cmpd="sng">
              <a:solidFill>
                <a:schemeClr val="accent1">
                  <a:tint val="3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63000"/>
                    <a:sat val="105000"/>
                  </a:schemeClr>
                </a:gs>
                <a:gs pos="90000">
                  <a:schemeClr val="accent1">
                    <a:shade val="50000"/>
                    <a:satMod val="100000"/>
                  </a:schemeClr>
                </a:gs>
              </a:gsLst>
              <a:lin ang="5400000"/>
            </a:gradFill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55000" dist="50800" dir="5400000" algn="tl">
                <a:srgbClr val="000000">
                  <a:alpha val="33000"/>
                </a:srgbClr>
              </a:outerShdw>
            </a:effectLst>
          </a:endParaRPr>
        </a:p>
      </dsp:txBody>
      <dsp:txXfrm>
        <a:off x="3920132" y="1584180"/>
        <a:ext cx="2175867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B5F24-71AD-4451-83BB-33A404754871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86163-9AD5-47AA-A7A6-24D1A0AA8A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11.08.2012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Практическая</a:t>
            </a:r>
            <a:r>
              <a:rPr lang="ru-RU" b="1" dirty="0" smtClean="0"/>
              <a:t> 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работа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«Описание экосистемы: озеро Байкал»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494116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Торопкин Егор, 9 «Б»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Озеро Байкал имеет огромное значение как для живых организмов, так и для человека. Оно является «домом» для миллионов живых организмов, это территория Всемирного природного наследия. </a:t>
            </a:r>
            <a:endParaRPr lang="ru-RU" dirty="0"/>
          </a:p>
        </p:txBody>
      </p:sp>
      <p:pic>
        <p:nvPicPr>
          <p:cNvPr id="2050" name="Picture 2" descr="E:\Users\Striker\Pictures\800px-Baikal_panora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581128"/>
            <a:ext cx="8712968" cy="13322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63888" y="2060848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Широкое использование озера человеком привело к его загрязнению, мы должны делать всё, что в наших силах для того, чтобы сохранить это природное достояние.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11560" y="332656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Биоценоз под названием озеро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Байкал</a:t>
            </a:r>
            <a:r>
              <a:rPr lang="ru-RU" dirty="0" smtClean="0"/>
              <a:t> находится в в центре Азии, в России, на границе Иркутской области и Республики Бурятия, в южной части Восточной  Сибири.</a:t>
            </a:r>
            <a:endParaRPr lang="ru-RU" dirty="0"/>
          </a:p>
        </p:txBody>
      </p:sp>
      <p:pic>
        <p:nvPicPr>
          <p:cNvPr id="1028" name="Picture 4" descr="E:\Users\Striker\Pictures\2b124c6ee83c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780928"/>
            <a:ext cx="4014992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Улыбающееся лицо 6"/>
          <p:cNvSpPr/>
          <p:nvPr/>
        </p:nvSpPr>
        <p:spPr>
          <a:xfrm rot="1376176">
            <a:off x="6732240" y="5229200"/>
            <a:ext cx="1368152" cy="1296144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E:\Users\Striker\Pictures\800px-Шаман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39187">
            <a:off x="4932040" y="620688"/>
            <a:ext cx="381138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69684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Видовая структура биоценоза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80728"/>
            <a:ext cx="4680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мнению ученых байкальская фауна является древнейшей</a:t>
            </a:r>
            <a:r>
              <a:rPr lang="en-US" dirty="0" smtClean="0"/>
              <a:t> </a:t>
            </a:r>
            <a:r>
              <a:rPr lang="ru-RU" dirty="0" smtClean="0"/>
              <a:t>.В Байкале обитает 2630 видов и разновидностей растений и животных, 2/3 которых являются эндемиками, такое обилие живых организмов объясняется большим содержанием кислорода во всей толще байкальской воды.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44371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озере насчитывается 52 вида рыб. Самые популярные: сибирский осетр, таймень, </a:t>
            </a:r>
            <a:r>
              <a:rPr lang="ru-RU" dirty="0" err="1" smtClean="0"/>
              <a:t>даватчан</a:t>
            </a:r>
            <a:r>
              <a:rPr lang="ru-RU" dirty="0" smtClean="0"/>
              <a:t> (красная рыба), сиг, хариус (черный и белый), сорога (сибирская плотва), окунь, щука, елец, сом, сазан, налим, голомянка и омуль. </a:t>
            </a:r>
            <a:endParaRPr lang="ru-RU" dirty="0"/>
          </a:p>
        </p:txBody>
      </p:sp>
      <p:pic>
        <p:nvPicPr>
          <p:cNvPr id="1026" name="Picture 2" descr="E:\Users\Striker\Pictures\baykal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62237">
            <a:off x="4860032" y="764704"/>
            <a:ext cx="3703269" cy="2592288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1027" name="Picture 3" descr="E:\Users\Striker\Pictures\post-3-127283864867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64117">
            <a:off x="295566" y="4221088"/>
            <a:ext cx="3280080" cy="2304256"/>
          </a:xfrm>
          <a:prstGeom prst="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076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Голомянка - самая многочисленная рыба в Байкале, отличается практически стеклянной прозрачностью, единственная в средней полосе живородящая рыбка, тело которой содержит до 30 % жира.  </a:t>
            </a:r>
            <a:endParaRPr lang="ru-RU" dirty="0"/>
          </a:p>
        </p:txBody>
      </p:sp>
      <p:pic>
        <p:nvPicPr>
          <p:cNvPr id="2050" name="Picture 2" descr="E:\Users\Striker\Pictures\gol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88640"/>
            <a:ext cx="3168352" cy="15417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067944" y="2132856"/>
            <a:ext cx="4608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Омуль бывает северобайкальский, </a:t>
            </a:r>
            <a:r>
              <a:rPr lang="ru-RU" dirty="0" err="1" smtClean="0"/>
              <a:t>селенгинский</a:t>
            </a:r>
            <a:r>
              <a:rPr lang="ru-RU" dirty="0" smtClean="0"/>
              <a:t>, </a:t>
            </a:r>
            <a:r>
              <a:rPr lang="ru-RU" dirty="0" err="1" smtClean="0"/>
              <a:t>чивыркуйский</a:t>
            </a:r>
            <a:r>
              <a:rPr lang="ru-RU" dirty="0" smtClean="0"/>
              <a:t>, посольский, к пяти годам достигает массы </a:t>
            </a:r>
            <a:r>
              <a:rPr lang="ru-RU" dirty="0" err="1" smtClean="0"/>
              <a:t>массы</a:t>
            </a:r>
            <a:r>
              <a:rPr lang="ru-RU" dirty="0" smtClean="0"/>
              <a:t> 400-500 г. Это основная промысловая рыба на Байкале. </a:t>
            </a:r>
            <a:endParaRPr lang="ru-RU" dirty="0"/>
          </a:p>
        </p:txBody>
      </p:sp>
      <p:pic>
        <p:nvPicPr>
          <p:cNvPr id="2051" name="Picture 3" descr="E:\Users\Striker\Pictures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772816"/>
            <a:ext cx="2543175" cy="1800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40770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Даватчан</a:t>
            </a:r>
            <a:r>
              <a:rPr lang="ru-RU" dirty="0" smtClean="0"/>
              <a:t> и белый хариус занесены в Красную книгу РФ. </a:t>
            </a:r>
            <a:endParaRPr lang="ru-RU" dirty="0"/>
          </a:p>
        </p:txBody>
      </p:sp>
      <p:pic>
        <p:nvPicPr>
          <p:cNvPr id="1026" name="Picture 2" descr="E:\Users\Striker\Pictures\image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76232">
            <a:off x="5296982" y="4017738"/>
            <a:ext cx="2874058" cy="16561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E:\Users\Striker\Pictures\i-7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4869160"/>
            <a:ext cx="2808312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Выгнутая вверх стрелка 8"/>
          <p:cNvSpPr/>
          <p:nvPr/>
        </p:nvSpPr>
        <p:spPr>
          <a:xfrm>
            <a:off x="1043608" y="3717032"/>
            <a:ext cx="4248472" cy="432048"/>
          </a:xfrm>
          <a:prstGeom prst="curved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Круговая стрелка 10"/>
          <p:cNvSpPr/>
          <p:nvPr/>
        </p:nvSpPr>
        <p:spPr>
          <a:xfrm rot="4168147">
            <a:off x="3119551" y="4337899"/>
            <a:ext cx="1152128" cy="1080120"/>
          </a:xfrm>
          <a:prstGeom prst="circular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59401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Единственный представитель млекопитающих Байкала - нерпа байкальская, имеющая общего предка с северным тюленем. В настоящее время ее численность около 60 тыс. голов. Живет нерпа более 50 лет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Средний вес нерпы – 50, длина 1,3-1,7 м. Может развивать скорость до 25 км/ч, погружаться способна до глубины 200 м. По наблюдениям, нерпа спит в воде, пока хватает кислорода в крови. Зимует она в логовищах под снегом, часто в торосистых участках Байкала. В сутки нерпе нужно до 5 кг рыбы. Основная пища - голомянки и бычки.</a:t>
            </a:r>
            <a:endParaRPr lang="ru-RU" dirty="0"/>
          </a:p>
        </p:txBody>
      </p:sp>
      <p:pic>
        <p:nvPicPr>
          <p:cNvPr id="2050" name="Picture 2" descr="E:\Users\Striker\Pictures\nerp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04371">
            <a:off x="6084168" y="116632"/>
            <a:ext cx="2808312" cy="23512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067944" y="38610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Рачок </a:t>
            </a:r>
            <a:r>
              <a:rPr lang="ru-RU" dirty="0" err="1" smtClean="0"/>
              <a:t>эпишура</a:t>
            </a:r>
            <a:r>
              <a:rPr lang="ru-RU" dirty="0" smtClean="0"/>
              <a:t> — эндемик Байкала — составляет до 80 % биомассы зоопланктона озера и является важнейшим звеном в пищевой цепи водоёма. Он выполняет функцию фильтра: пропускает через себя воду, очищая её </a:t>
            </a:r>
            <a:endParaRPr lang="ru-RU" dirty="0"/>
          </a:p>
        </p:txBody>
      </p:sp>
      <p:pic>
        <p:nvPicPr>
          <p:cNvPr id="2051" name="Picture 3" descr="E:\Users\Striker\Pictures\image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06462">
            <a:off x="519554" y="4319885"/>
            <a:ext cx="2448272" cy="1725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18457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Пространственная  и экологическая структуры биоценоза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E:\Users\Striker\Pictures\589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980728"/>
            <a:ext cx="7056784" cy="5356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2" name="Прямая соединительная линия 21"/>
          <p:cNvCxnSpPr/>
          <p:nvPr/>
        </p:nvCxnSpPr>
        <p:spPr>
          <a:xfrm rot="5400000">
            <a:off x="-756592" y="3645024"/>
            <a:ext cx="51845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31640" y="4653136"/>
            <a:ext cx="691276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331640" y="5589240"/>
            <a:ext cx="684076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31640" y="5589240"/>
            <a:ext cx="504056" cy="646331"/>
          </a:xfrm>
          <a:prstGeom prst="rect">
            <a:avLst/>
          </a:prstGeom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rgbClr val="FFFF00"/>
                </a:solidFill>
              </a:rPr>
              <a:t>Редуценты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31640" y="4653136"/>
            <a:ext cx="504056" cy="830997"/>
          </a:xfrm>
          <a:prstGeom prst="rect">
            <a:avLst/>
          </a:prstGeom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Продуценты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1640" y="1124744"/>
            <a:ext cx="504056" cy="830997"/>
          </a:xfrm>
          <a:prstGeom prst="rect">
            <a:avLst/>
          </a:prstGeom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rgbClr val="FFFF00"/>
                </a:solidFill>
              </a:rPr>
              <a:t>Консументы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51720" y="4869160"/>
            <a:ext cx="59046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4">
                <a:shade val="60000"/>
                <a:satMod val="11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FFFF00"/>
                </a:solidFill>
              </a:rPr>
              <a:t>Растительный планктон и водоросли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23728" y="5805264"/>
            <a:ext cx="5976664" cy="36933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5">
                <a:shade val="60000"/>
                <a:satMod val="110000"/>
              </a:schemeClr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     </a:t>
            </a:r>
            <a:r>
              <a:rPr lang="ru-RU" dirty="0" smtClean="0">
                <a:solidFill>
                  <a:srgbClr val="FFFF00"/>
                </a:solidFill>
              </a:rPr>
              <a:t>Бактерии и личинки рачков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75856" y="4149080"/>
            <a:ext cx="3024336" cy="36933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FF00"/>
                </a:solidFill>
              </a:rPr>
              <a:t>Животный планктон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95736" y="3501008"/>
            <a:ext cx="5400600" cy="3693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          </a:t>
            </a:r>
            <a:r>
              <a:rPr lang="ru-RU" dirty="0" smtClean="0">
                <a:solidFill>
                  <a:srgbClr val="FFFF00"/>
                </a:solidFill>
              </a:rPr>
              <a:t>Рачки и моллюски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95736" y="2708920"/>
            <a:ext cx="1656184" cy="3693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Голомянка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52120" y="2708920"/>
            <a:ext cx="1728192" cy="3693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Омуль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39752" y="1988840"/>
            <a:ext cx="2016224" cy="3693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Даватчан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64088" y="1916832"/>
            <a:ext cx="2304256" cy="3693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Белый хариус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79912" y="1196752"/>
            <a:ext cx="1944216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1">
                <a:shade val="60000"/>
                <a:satMod val="11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FF00"/>
                </a:solidFill>
              </a:rPr>
              <a:t>   Нерпа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3" name="Левая фигурная скобка 42"/>
          <p:cNvSpPr/>
          <p:nvPr/>
        </p:nvSpPr>
        <p:spPr>
          <a:xfrm>
            <a:off x="827584" y="980728"/>
            <a:ext cx="360040" cy="864096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Левая фигурная скобка 43"/>
          <p:cNvSpPr/>
          <p:nvPr/>
        </p:nvSpPr>
        <p:spPr>
          <a:xfrm>
            <a:off x="899592" y="1988840"/>
            <a:ext cx="288032" cy="1296144"/>
          </a:xfrm>
          <a:prstGeom prst="leftBrace">
            <a:avLst/>
          </a:prstGeom>
          <a:ln>
            <a:solidFill>
              <a:srgbClr val="25AB25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Левая фигурная скобка 44"/>
          <p:cNvSpPr/>
          <p:nvPr/>
        </p:nvSpPr>
        <p:spPr>
          <a:xfrm>
            <a:off x="971600" y="3429000"/>
            <a:ext cx="216024" cy="432048"/>
          </a:xfrm>
          <a:prstGeom prst="leftBrace">
            <a:avLst/>
          </a:prstGeom>
          <a:ln>
            <a:solidFill>
              <a:srgbClr val="25AB25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Левая фигурная скобка 45"/>
          <p:cNvSpPr/>
          <p:nvPr/>
        </p:nvSpPr>
        <p:spPr>
          <a:xfrm>
            <a:off x="899592" y="4005064"/>
            <a:ext cx="288032" cy="504056"/>
          </a:xfrm>
          <a:prstGeom prst="leftBrace">
            <a:avLst/>
          </a:prstGeom>
          <a:ln>
            <a:solidFill>
              <a:srgbClr val="25AB25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Левая фигурная скобка 46"/>
          <p:cNvSpPr/>
          <p:nvPr/>
        </p:nvSpPr>
        <p:spPr>
          <a:xfrm>
            <a:off x="899592" y="4653136"/>
            <a:ext cx="288032" cy="864096"/>
          </a:xfrm>
          <a:prstGeom prst="leftBrace">
            <a:avLst>
              <a:gd name="adj1" fmla="val 12483"/>
              <a:gd name="adj2" fmla="val 48963"/>
            </a:avLst>
          </a:prstGeom>
          <a:ln>
            <a:solidFill>
              <a:srgbClr val="25AB25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0" y="1124744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-5 м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107504" y="220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-50 м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0" y="2780928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-100 м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0" y="3501008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-300 м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0" y="414908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-400 м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0" y="4941168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-500 м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0" y="1556792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-20 м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79275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Биотические факторы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E:\Users\Striker\Pictures\53360353_min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213404">
            <a:off x="5535133" y="2216375"/>
            <a:ext cx="2880320" cy="19271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 descr="E:\Users\Striker\Pictures\12696797488J9qH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70378">
            <a:off x="2747246" y="766200"/>
            <a:ext cx="1921594" cy="1283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E:\Users\Striker\Pictures\im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29208">
            <a:off x="742202" y="4642067"/>
            <a:ext cx="2404138" cy="1656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620688"/>
            <a:ext cx="2411760" cy="2088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Хищничество:   нерпа-голомянка, нерпа-омуль, голомянка- </a:t>
            </a:r>
            <a:r>
              <a:rPr lang="ru-RU" dirty="0" err="1" smtClean="0"/>
              <a:t>эпишура</a:t>
            </a:r>
            <a:r>
              <a:rPr lang="ru-RU" dirty="0" smtClean="0"/>
              <a:t>, омуль-голомянка, чайка-хариус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1052736"/>
            <a:ext cx="3245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Паразитизм:  минога-таймень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284984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Конкуренция:  нерпа-нерпа, осетр- осетр, омуль-нерпа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6084168" y="5085184"/>
            <a:ext cx="2304256" cy="1440160"/>
          </a:xfrm>
          <a:prstGeom prst="cloud">
            <a:avLst/>
          </a:prstGeom>
          <a:solidFill>
            <a:srgbClr val="FFC000"/>
          </a:solidFill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908720"/>
            <a:ext cx="1584176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436096" y="1340768"/>
            <a:ext cx="1368152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51520" y="3573016"/>
            <a:ext cx="1512168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381707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Трофические связи биоценоза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0"/>
          <a:ext cx="579613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0" y="8367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0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8" grpId="0">
        <p:bldAsOne/>
      </p:bldGraphic>
      <p:bldGraphic spid="10" grpId="0">
        <p:bldAsOne/>
      </p:bldGraphic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6581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Значение биоценоза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76672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Озеро широко используется в </a:t>
            </a:r>
            <a:r>
              <a:rPr lang="ru-RU" dirty="0" err="1" smtClean="0"/>
              <a:t>гидроэлектроэнергетике</a:t>
            </a:r>
            <a:r>
              <a:rPr lang="ru-RU" dirty="0" smtClean="0"/>
              <a:t> — оно стало составной частью Иркутского водохранилища, также его воды используются для лесной промышленности, в 1966 году был построен  Байкальский целлюлозно-бумажный комбинат.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221088"/>
            <a:ext cx="31683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Байкал также служит туристической базой, «охотно принимая» большое  количество туристов. В озере  добывается большое количество рыбы.</a:t>
            </a:r>
            <a:endParaRPr lang="ru-RU" dirty="0"/>
          </a:p>
        </p:txBody>
      </p:sp>
      <p:pic>
        <p:nvPicPr>
          <p:cNvPr id="1026" name="Picture 2" descr="E:\Users\Striker\Pictures\800px-Tourists_on_Baik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75954">
            <a:off x="499145" y="3893328"/>
            <a:ext cx="2952328" cy="2214246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7" name="Picture 3" descr="E:\Users\Striker\Pictures\Baikalsk_pulp_and_paper_mil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96293">
            <a:off x="4859321" y="198104"/>
            <a:ext cx="3600399" cy="2699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368</TotalTime>
  <Words>327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Практическая работа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Striker</dc:creator>
  <cp:lastModifiedBy>Roman</cp:lastModifiedBy>
  <cp:revision>69</cp:revision>
  <dcterms:created xsi:type="dcterms:W3CDTF">2011-05-15T17:27:07Z</dcterms:created>
  <dcterms:modified xsi:type="dcterms:W3CDTF">2012-08-11T16:05:01Z</dcterms:modified>
</cp:coreProperties>
</file>